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09.12.2023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09.12.2023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09.12.2023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09.12.2023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15 </a:t>
            </a:r>
            <a:r>
              <a:rPr lang="ru-RU" b="1" u="sng" dirty="0" smtClean="0">
                <a:solidFill>
                  <a:srgbClr val="00B0F0"/>
                </a:solidFill>
              </a:rPr>
              <a:t>декабря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«математическая модель»</a:t>
            </a:r>
            <a:r>
              <a:rPr lang="ru-RU" sz="2400" dirty="0"/>
              <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r>
              <a:rPr lang="ru-RU" sz="2200" b="1" dirty="0" smtClean="0"/>
              <a:t>. Можно опираться на вопросы последнего слайда</a:t>
            </a:r>
            <a:r>
              <a:rPr lang="ru-RU" sz="2200" b="1" dirty="0" smtClean="0"/>
              <a:t/>
            </a:r>
            <a:br>
              <a:rPr lang="ru-RU" sz="2200" b="1" dirty="0" smtClean="0"/>
            </a:br>
            <a:r>
              <a:rPr lang="ru-RU" sz="2200" b="1" dirty="0" smtClean="0"/>
              <a:t>В итоге  у вас должно получиться </a:t>
            </a:r>
            <a:r>
              <a:rPr lang="ru-RU" sz="2200" b="1" smtClean="0"/>
              <a:t>минимум </a:t>
            </a:r>
            <a:r>
              <a:rPr lang="ru-RU" sz="2200" b="1" smtClean="0"/>
              <a:t>7 </a:t>
            </a:r>
            <a:r>
              <a:rPr lang="ru-RU" sz="2200" b="1" dirty="0" smtClean="0"/>
              <a:t>слайдов!!! Титульный и содержание уже готовы</a:t>
            </a:r>
            <a:r>
              <a:rPr lang="ru-RU" sz="2200" b="1" dirty="0" smtClean="0"/>
              <a:t>.</a:t>
            </a:r>
            <a:br>
              <a:rPr lang="ru-RU" sz="2200" b="1" dirty="0" smtClean="0"/>
            </a:br>
            <a:r>
              <a:rPr lang="ru-RU" sz="2000" b="1" dirty="0"/>
              <a:t>Работы присылаем на электронную почту!!!</a:t>
            </a:r>
            <a:br>
              <a:rPr lang="ru-RU" sz="2000" b="1" dirty="0"/>
            </a:br>
            <a:r>
              <a:rPr lang="en-US" sz="3600" b="1" dirty="0" smtClean="0">
                <a:hlinkClick r:id="rId2"/>
              </a:rPr>
              <a:t>bengi-oskal@yandex.ru</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380" y="1508167"/>
            <a:ext cx="12192000" cy="1591293"/>
          </a:xfrm>
        </p:spPr>
        <p:txBody>
          <a:bodyPr>
            <a:normAutofit fontScale="90000"/>
          </a:bodyPr>
          <a:lstStyle/>
          <a:p>
            <a:r>
              <a:rPr lang="ru-RU" b="1" dirty="0" smtClean="0"/>
              <a:t>Классификация </a:t>
            </a:r>
            <a:br>
              <a:rPr lang="ru-RU" b="1" dirty="0" smtClean="0"/>
            </a:br>
            <a:r>
              <a:rPr lang="ru-RU" b="1" dirty="0" smtClean="0"/>
              <a:t>математических моделей</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5068" y="914400"/>
            <a:ext cx="10515600" cy="902525"/>
          </a:xfrm>
        </p:spPr>
        <p:txBody>
          <a:bodyPr/>
          <a:lstStyle/>
          <a:p>
            <a:r>
              <a:rPr lang="ru-RU" b="1" dirty="0" smtClean="0"/>
              <a:t>Содержание</a:t>
            </a:r>
            <a:r>
              <a:rPr lang="ru-RU" dirty="0" smtClean="0"/>
              <a:t>:</a:t>
            </a:r>
            <a:endParaRPr lang="ru-RU" dirty="0"/>
          </a:p>
        </p:txBody>
      </p:sp>
      <p:sp>
        <p:nvSpPr>
          <p:cNvPr id="3" name="Объект 2"/>
          <p:cNvSpPr>
            <a:spLocks noGrp="1"/>
          </p:cNvSpPr>
          <p:nvPr>
            <p:ph idx="1"/>
          </p:nvPr>
        </p:nvSpPr>
        <p:spPr>
          <a:xfrm>
            <a:off x="771895" y="1816926"/>
            <a:ext cx="10782795" cy="5041074"/>
          </a:xfrm>
        </p:spPr>
        <p:txBody>
          <a:bodyPr/>
          <a:lstStyle/>
          <a:p>
            <a:r>
              <a:rPr lang="ru-RU" dirty="0" smtClean="0"/>
              <a:t>1. Раскрыть </a:t>
            </a:r>
            <a:r>
              <a:rPr lang="ru-RU" dirty="0" smtClean="0"/>
              <a:t>понятие «математическая модель</a:t>
            </a:r>
          </a:p>
          <a:p>
            <a:r>
              <a:rPr lang="ru-RU" dirty="0" smtClean="0"/>
              <a:t>2. Обобщённая математическая модель</a:t>
            </a:r>
          </a:p>
          <a:p>
            <a:r>
              <a:rPr lang="ru-RU" dirty="0" smtClean="0"/>
              <a:t>3. Нелинейность математических моделей</a:t>
            </a:r>
          </a:p>
          <a:p>
            <a:r>
              <a:rPr lang="ru-RU" dirty="0" smtClean="0"/>
              <a:t>4. Степень соответствия математических моделей</a:t>
            </a:r>
          </a:p>
          <a:p>
            <a:r>
              <a:rPr lang="ru-RU" dirty="0" smtClean="0"/>
              <a:t>5. Классификация математических моделей</a:t>
            </a:r>
          </a:p>
          <a:p>
            <a:r>
              <a:rPr lang="ru-RU" dirty="0" smtClean="0"/>
              <a:t> 2</a:t>
            </a:r>
            <a:r>
              <a:rPr lang="ru-RU" dirty="0" smtClean="0"/>
              <a:t>. Рассмотреть и представить </a:t>
            </a:r>
            <a:r>
              <a:rPr lang="ru-RU" dirty="0" smtClean="0"/>
              <a:t>2 модели.</a:t>
            </a:r>
            <a:endParaRPr lang="ru-RU" dirty="0" smtClean="0"/>
          </a:p>
          <a:p>
            <a:r>
              <a:rPr lang="ru-RU" dirty="0" smtClean="0"/>
              <a:t>3. Привести примеры моделей по каждому отдельному виду</a:t>
            </a:r>
            <a:endParaRPr lang="ru-RU" dirty="0" smtClean="0">
              <a:solidFill>
                <a:srgbClr val="FF0000"/>
              </a:solidFill>
            </a:endParaRPr>
          </a:p>
          <a:p>
            <a:r>
              <a:rPr lang="ru-RU" dirty="0" smtClean="0"/>
              <a:t>4. </a:t>
            </a:r>
            <a:r>
              <a:rPr lang="ru-RU" dirty="0" smtClean="0"/>
              <a:t>Описать </a:t>
            </a:r>
            <a:r>
              <a:rPr lang="ru-RU" dirty="0" smtClean="0"/>
              <a:t>этапы создания </a:t>
            </a:r>
            <a:r>
              <a:rPr lang="ru-RU" dirty="0" smtClean="0"/>
              <a:t>данных моделей на компьютере</a:t>
            </a:r>
            <a:endParaRPr lang="ru-RU" dirty="0" smtClean="0"/>
          </a:p>
          <a:p>
            <a:endParaRPr lang="ru-RU" b="1" dirty="0"/>
          </a:p>
          <a:p>
            <a:pPr algn="ctr"/>
            <a:endParaRPr lang="ru-RU" dirty="0" smtClean="0"/>
          </a:p>
          <a:p>
            <a:pPr algn="ctr"/>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571" y="0"/>
            <a:ext cx="10515600" cy="1325563"/>
          </a:xfrm>
        </p:spPr>
        <p:txBody>
          <a:bodyPr/>
          <a:lstStyle/>
          <a:p>
            <a:r>
              <a:rPr lang="ru-RU" dirty="0"/>
              <a:t>Контрольные вопросы и задания</a:t>
            </a:r>
            <a:endParaRPr lang="ru-RU" dirty="0"/>
          </a:p>
        </p:txBody>
      </p:sp>
      <p:sp>
        <p:nvSpPr>
          <p:cNvPr id="3" name="Объект 2"/>
          <p:cNvSpPr>
            <a:spLocks noGrp="1"/>
          </p:cNvSpPr>
          <p:nvPr>
            <p:ph idx="1"/>
          </p:nvPr>
        </p:nvSpPr>
        <p:spPr>
          <a:xfrm>
            <a:off x="142503" y="1068778"/>
            <a:ext cx="11934701" cy="5789221"/>
          </a:xfrm>
        </p:spPr>
        <p:txBody>
          <a:bodyPr>
            <a:normAutofit lnSpcReduction="10000"/>
          </a:bodyPr>
          <a:lstStyle/>
          <a:p>
            <a:r>
              <a:rPr lang="ru-RU" dirty="0" smtClean="0"/>
              <a:t>1</a:t>
            </a:r>
            <a:r>
              <a:rPr lang="ru-RU" dirty="0"/>
              <a:t>. Что такое математическая модель и математическое </a:t>
            </a:r>
            <a:r>
              <a:rPr lang="ru-RU" dirty="0" smtClean="0"/>
              <a:t>моделирование</a:t>
            </a:r>
            <a:r>
              <a:rPr lang="ru-RU" dirty="0"/>
              <a:t>? </a:t>
            </a:r>
            <a:endParaRPr lang="ru-RU" dirty="0" smtClean="0"/>
          </a:p>
          <a:p>
            <a:r>
              <a:rPr lang="ru-RU" dirty="0" smtClean="0"/>
              <a:t>2</a:t>
            </a:r>
            <a:r>
              <a:rPr lang="ru-RU" dirty="0"/>
              <a:t>. Назовите элементы обобщенной математической модели. </a:t>
            </a:r>
            <a:endParaRPr lang="ru-RU" dirty="0" smtClean="0"/>
          </a:p>
          <a:p>
            <a:r>
              <a:rPr lang="ru-RU" dirty="0" smtClean="0"/>
              <a:t>3</a:t>
            </a:r>
            <a:r>
              <a:rPr lang="ru-RU" dirty="0"/>
              <a:t>. Перечислите признаки, по которым классифицируются математические модели. </a:t>
            </a:r>
            <a:endParaRPr lang="ru-RU" dirty="0" smtClean="0"/>
          </a:p>
          <a:p>
            <a:r>
              <a:rPr lang="ru-RU" dirty="0" smtClean="0"/>
              <a:t>4</a:t>
            </a:r>
            <a:r>
              <a:rPr lang="ru-RU" dirty="0"/>
              <a:t>. В чем отличие простых моделей от сложных? </a:t>
            </a:r>
            <a:endParaRPr lang="ru-RU" dirty="0" smtClean="0"/>
          </a:p>
          <a:p>
            <a:r>
              <a:rPr lang="ru-RU" dirty="0" smtClean="0"/>
              <a:t>5</a:t>
            </a:r>
            <a:r>
              <a:rPr lang="ru-RU" dirty="0"/>
              <a:t>. Перечислите типы моделей в зависимости от </a:t>
            </a:r>
            <a:r>
              <a:rPr lang="ru-RU" dirty="0" smtClean="0"/>
              <a:t>применяемого </a:t>
            </a:r>
            <a:r>
              <a:rPr lang="ru-RU" dirty="0"/>
              <a:t>оператора моделирования. </a:t>
            </a:r>
            <a:endParaRPr lang="ru-RU" dirty="0" smtClean="0"/>
          </a:p>
          <a:p>
            <a:r>
              <a:rPr lang="ru-RU" dirty="0" smtClean="0"/>
              <a:t>6</a:t>
            </a:r>
            <a:r>
              <a:rPr lang="ru-RU" dirty="0"/>
              <a:t>. Как классифицируются модели в зависимости от </a:t>
            </a:r>
            <a:r>
              <a:rPr lang="ru-RU" dirty="0" smtClean="0"/>
              <a:t>входных </a:t>
            </a:r>
            <a:r>
              <a:rPr lang="ru-RU" dirty="0"/>
              <a:t>и выходных параметров? </a:t>
            </a:r>
            <a:endParaRPr lang="ru-RU" dirty="0" smtClean="0"/>
          </a:p>
          <a:p>
            <a:r>
              <a:rPr lang="ru-RU" dirty="0" smtClean="0"/>
              <a:t>7</a:t>
            </a:r>
            <a:r>
              <a:rPr lang="ru-RU" dirty="0"/>
              <a:t>. Чем отличаются дескриптивные </a:t>
            </a:r>
            <a:r>
              <a:rPr lang="ru-RU" dirty="0" smtClean="0"/>
              <a:t>и управленческие </a:t>
            </a:r>
            <a:r>
              <a:rPr lang="ru-RU" dirty="0"/>
              <a:t>модели? </a:t>
            </a:r>
            <a:endParaRPr lang="ru-RU" dirty="0" smtClean="0"/>
          </a:p>
          <a:p>
            <a:r>
              <a:rPr lang="ru-RU" dirty="0" smtClean="0"/>
              <a:t>8</a:t>
            </a:r>
            <a:r>
              <a:rPr lang="ru-RU" dirty="0"/>
              <a:t>. Для каких целей применяются прямые </a:t>
            </a:r>
            <a:r>
              <a:rPr lang="ru-RU" dirty="0" smtClean="0"/>
              <a:t>и обратные </a:t>
            </a:r>
            <a:r>
              <a:rPr lang="ru-RU" dirty="0"/>
              <a:t>модели? </a:t>
            </a:r>
            <a:endParaRPr lang="ru-RU" dirty="0" smtClean="0"/>
          </a:p>
          <a:p>
            <a:r>
              <a:rPr lang="ru-RU" dirty="0" smtClean="0"/>
              <a:t>9</a:t>
            </a:r>
            <a:r>
              <a:rPr lang="ru-RU" dirty="0"/>
              <a:t>. В чем отличие моделей прогноза от оптимизационных </a:t>
            </a:r>
            <a:r>
              <a:rPr lang="ru-RU" dirty="0" smtClean="0"/>
              <a:t>моделей</a:t>
            </a:r>
            <a:r>
              <a:rPr lang="ru-RU" dirty="0"/>
              <a:t>? </a:t>
            </a:r>
            <a:endParaRPr lang="ru-RU" dirty="0" smtClean="0"/>
          </a:p>
          <a:p>
            <a:r>
              <a:rPr lang="ru-RU" dirty="0" smtClean="0"/>
              <a:t>10</a:t>
            </a:r>
            <a:r>
              <a:rPr lang="ru-RU" dirty="0"/>
              <a:t>. Опишите типы содержательной классификации </a:t>
            </a:r>
            <a:r>
              <a:rPr lang="ru-RU" dirty="0" smtClean="0"/>
              <a:t>моделей</a:t>
            </a:r>
            <a:r>
              <a:rPr lang="ru-RU" dirty="0"/>
              <a:t>.</a:t>
            </a:r>
            <a:endParaRPr lang="ru-RU" dirty="0"/>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180</Words>
  <Application>Microsoft Office PowerPoint</Application>
  <PresentationFormat>Широкоэкранный</PresentationFormat>
  <Paragraphs>26</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15 декабря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«математическая модель»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Можно опираться на вопросы последнего слайда В итоге  у вас должно получиться минимум 7 слайдов!!! Титульный и содержание уже готовы. Работы присылаем на электронную почту!!! bengi-oskal@yandex.ru</vt:lpstr>
      <vt:lpstr>Классификация  математических моделей</vt:lpstr>
      <vt:lpstr>Содержание:</vt:lpstr>
      <vt:lpstr>Презентация PowerPoint</vt:lpstr>
      <vt:lpstr>Контрольные вопросы и задания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11</cp:revision>
  <dcterms:created xsi:type="dcterms:W3CDTF">2023-11-26T11:59:38Z</dcterms:created>
  <dcterms:modified xsi:type="dcterms:W3CDTF">2023-12-09T11:01:33Z</dcterms:modified>
</cp:coreProperties>
</file>